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115" y="3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7F368-DD85-4794-8807-864E5F490A80}" type="datetimeFigureOut">
              <a:rPr lang="ru-RU" smtClean="0"/>
              <a:t>28.01.2022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A1FC2-9CCF-4913-9536-A0CF2BFCD8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3694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7F368-DD85-4794-8807-864E5F490A80}" type="datetimeFigureOut">
              <a:rPr lang="ru-RU" smtClean="0"/>
              <a:t>28.01.2022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A1FC2-9CCF-4913-9536-A0CF2BFCD8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28300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7F368-DD85-4794-8807-864E5F490A80}" type="datetimeFigureOut">
              <a:rPr lang="ru-RU" smtClean="0"/>
              <a:t>28.01.2022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A1FC2-9CCF-4913-9536-A0CF2BFCD8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0332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7F368-DD85-4794-8807-864E5F490A80}" type="datetimeFigureOut">
              <a:rPr lang="ru-RU" smtClean="0"/>
              <a:t>28.01.2022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A1FC2-9CCF-4913-9536-A0CF2BFCD8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25382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7F368-DD85-4794-8807-864E5F490A80}" type="datetimeFigureOut">
              <a:rPr lang="ru-RU" smtClean="0"/>
              <a:t>28.01.2022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A1FC2-9CCF-4913-9536-A0CF2BFCD8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1625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7F368-DD85-4794-8807-864E5F490A80}" type="datetimeFigureOut">
              <a:rPr lang="ru-RU" smtClean="0"/>
              <a:t>28.01.2022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A1FC2-9CCF-4913-9536-A0CF2BFCD8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12533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7F368-DD85-4794-8807-864E5F490A80}" type="datetimeFigureOut">
              <a:rPr lang="ru-RU" smtClean="0"/>
              <a:t>28.01.2022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A1FC2-9CCF-4913-9536-A0CF2BFCD8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8294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7F368-DD85-4794-8807-864E5F490A80}" type="datetimeFigureOut">
              <a:rPr lang="ru-RU" smtClean="0"/>
              <a:t>28.01.2022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A1FC2-9CCF-4913-9536-A0CF2BFCD8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83516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7F368-DD85-4794-8807-864E5F490A80}" type="datetimeFigureOut">
              <a:rPr lang="ru-RU" smtClean="0"/>
              <a:t>28.01.2022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A1FC2-9CCF-4913-9536-A0CF2BFCD8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7223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7F368-DD85-4794-8807-864E5F490A80}" type="datetimeFigureOut">
              <a:rPr lang="ru-RU" smtClean="0"/>
              <a:t>28.01.2022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A1FC2-9CCF-4913-9536-A0CF2BFCD8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824137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7F368-DD85-4794-8807-864E5F490A80}" type="datetimeFigureOut">
              <a:rPr lang="ru-RU" smtClean="0"/>
              <a:t>28.01.2022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A1FC2-9CCF-4913-9536-A0CF2BFCD8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20316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47F368-DD85-4794-8807-864E5F490A80}" type="datetimeFigureOut">
              <a:rPr lang="ru-RU" smtClean="0"/>
              <a:t>28.01.2022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9A1FC2-9CCF-4913-9536-A0CF2BFCD8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9037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9" r:id="rId1"/>
    <p:sldLayoutId id="2147483820" r:id="rId2"/>
    <p:sldLayoutId id="2147483821" r:id="rId3"/>
    <p:sldLayoutId id="2147483822" r:id="rId4"/>
    <p:sldLayoutId id="2147483823" r:id="rId5"/>
    <p:sldLayoutId id="2147483824" r:id="rId6"/>
    <p:sldLayoutId id="2147483825" r:id="rId7"/>
    <p:sldLayoutId id="2147483826" r:id="rId8"/>
    <p:sldLayoutId id="2147483827" r:id="rId9"/>
    <p:sldLayoutId id="2147483828" r:id="rId10"/>
    <p:sldLayoutId id="214748382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smtClean="0"/>
              <a:t>«</a:t>
            </a:r>
            <a:r>
              <a:rPr lang="en-US" dirty="0" err="1" smtClean="0"/>
              <a:t>Re:Destiny</a:t>
            </a:r>
            <a:r>
              <a:rPr lang="ru-RU" dirty="0" smtClean="0"/>
              <a:t>»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5554766"/>
            <a:ext cx="9144000" cy="925082"/>
          </a:xfrm>
        </p:spPr>
        <p:txBody>
          <a:bodyPr/>
          <a:lstStyle/>
          <a:p>
            <a:r>
              <a:rPr lang="ru-RU" dirty="0" smtClean="0"/>
              <a:t>Красильников Вячеслав</a:t>
            </a:r>
          </a:p>
          <a:p>
            <a:r>
              <a:rPr lang="ru-RU" dirty="0" smtClean="0"/>
              <a:t>Тищенко Софья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98099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Описание проекта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Проект является игрой жанра </a:t>
            </a:r>
            <a:r>
              <a:rPr lang="en-US" dirty="0" smtClean="0"/>
              <a:t>roguelike.</a:t>
            </a:r>
            <a:endParaRPr lang="ru-RU" dirty="0" smtClean="0"/>
          </a:p>
          <a:p>
            <a:pPr marL="0" indent="0">
              <a:buNone/>
            </a:pPr>
            <a:r>
              <a:rPr lang="ru-RU" dirty="0" smtClean="0"/>
              <a:t>Основной задачей игры является набор наибольшего количества очков без смерти.</a:t>
            </a:r>
            <a:endParaRPr lang="en-US" dirty="0" smtClean="0"/>
          </a:p>
          <a:p>
            <a:pPr marL="0" indent="0">
              <a:buNone/>
            </a:pPr>
            <a:r>
              <a:rPr lang="ru-RU" dirty="0" smtClean="0"/>
              <a:t>Особенностями игры считаются </a:t>
            </a:r>
            <a:r>
              <a:rPr lang="ru-RU" dirty="0"/>
              <a:t>генерируемые случайным образом уровни, </a:t>
            </a:r>
            <a:r>
              <a:rPr lang="ru-RU" dirty="0" err="1" smtClean="0"/>
              <a:t>пошаговость</a:t>
            </a:r>
            <a:r>
              <a:rPr lang="ru-RU" dirty="0"/>
              <a:t> и необратимость смерти </a:t>
            </a:r>
            <a:r>
              <a:rPr lang="ru-RU" dirty="0" smtClean="0"/>
              <a:t>персонажа</a:t>
            </a:r>
            <a:r>
              <a:rPr lang="ru-RU" dirty="0"/>
              <a:t>.</a:t>
            </a:r>
            <a:endParaRPr lang="ru-RU" dirty="0" smtClean="0"/>
          </a:p>
          <a:p>
            <a:pPr marL="0" indent="0">
              <a:buNone/>
            </a:pP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2062861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Схема проекта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Приложение состоит из нескольких окон, начальное и финальное окна созданы с помощью библиотеки </a:t>
            </a:r>
            <a:r>
              <a:rPr lang="en-US" dirty="0" smtClean="0"/>
              <a:t>PyQt5</a:t>
            </a:r>
            <a:r>
              <a:rPr lang="ru-RU" dirty="0" smtClean="0"/>
              <a:t>.</a:t>
            </a:r>
          </a:p>
          <a:p>
            <a:r>
              <a:rPr lang="ru-RU" dirty="0" smtClean="0"/>
              <a:t>Все данные хранятся в нескольких </a:t>
            </a:r>
            <a:r>
              <a:rPr lang="en-US" dirty="0" smtClean="0"/>
              <a:t>csv/txt/</a:t>
            </a:r>
            <a:r>
              <a:rPr lang="en-US" dirty="0" err="1" smtClean="0"/>
              <a:t>json</a:t>
            </a:r>
            <a:r>
              <a:rPr lang="en-US" dirty="0" smtClean="0"/>
              <a:t>/</a:t>
            </a:r>
            <a:r>
              <a:rPr lang="en-US" dirty="0" err="1" smtClean="0"/>
              <a:t>db</a:t>
            </a:r>
            <a:r>
              <a:rPr lang="en-US" dirty="0" smtClean="0"/>
              <a:t> </a:t>
            </a:r>
            <a:r>
              <a:rPr lang="ru-RU" dirty="0" smtClean="0"/>
              <a:t>файлах в папке </a:t>
            </a:r>
            <a:r>
              <a:rPr lang="en-US" dirty="0" smtClean="0"/>
              <a:t>local.</a:t>
            </a:r>
          </a:p>
          <a:p>
            <a:r>
              <a:rPr lang="ru-RU" dirty="0" smtClean="0"/>
              <a:t>Спрайты находятся в папке </a:t>
            </a:r>
            <a:r>
              <a:rPr lang="en-US" dirty="0" smtClean="0"/>
              <a:t>sprites.</a:t>
            </a:r>
          </a:p>
          <a:p>
            <a:r>
              <a:rPr lang="ru-RU" dirty="0" err="1" smtClean="0"/>
              <a:t>Ассеты</a:t>
            </a:r>
            <a:r>
              <a:rPr lang="ru-RU" dirty="0" smtClean="0"/>
              <a:t> находятся в папке </a:t>
            </a:r>
            <a:r>
              <a:rPr lang="en-US" dirty="0" smtClean="0"/>
              <a:t>assets.</a:t>
            </a:r>
          </a:p>
        </p:txBody>
      </p:sp>
    </p:spTree>
    <p:extLst>
      <p:ext uri="{BB962C8B-B14F-4D97-AF65-F5344CB8AC3E}">
        <p14:creationId xmlns:p14="http://schemas.microsoft.com/office/powerpoint/2010/main" val="1916104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Схема программы</a:t>
            </a:r>
            <a:endParaRPr lang="ru-RU" dirty="0"/>
          </a:p>
        </p:txBody>
      </p:sp>
      <p:pic>
        <p:nvPicPr>
          <p:cNvPr id="7" name="Объект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19669" y="1690688"/>
            <a:ext cx="3952661" cy="2223372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2330" y="4131017"/>
            <a:ext cx="3941708" cy="2217211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7960" y="4131016"/>
            <a:ext cx="3941709" cy="2217211"/>
          </a:xfrm>
          <a:prstGeom prst="rect">
            <a:avLst/>
          </a:prstGeom>
        </p:spPr>
      </p:pic>
      <p:cxnSp>
        <p:nvCxnSpPr>
          <p:cNvPr id="16" name="Прямая со стрелкой 15"/>
          <p:cNvCxnSpPr>
            <a:stCxn id="7" idx="1"/>
            <a:endCxn id="10" idx="0"/>
          </p:cNvCxnSpPr>
          <p:nvPr/>
        </p:nvCxnSpPr>
        <p:spPr>
          <a:xfrm flipH="1">
            <a:off x="2148815" y="2802374"/>
            <a:ext cx="1970854" cy="13286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 стрелкой 17"/>
          <p:cNvCxnSpPr>
            <a:stCxn id="7" idx="3"/>
            <a:endCxn id="9" idx="0"/>
          </p:cNvCxnSpPr>
          <p:nvPr/>
        </p:nvCxnSpPr>
        <p:spPr>
          <a:xfrm>
            <a:off x="8072330" y="2802374"/>
            <a:ext cx="1970854" cy="13286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 rot="19569637">
            <a:off x="2315911" y="3181778"/>
            <a:ext cx="144423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 smtClean="0"/>
              <a:t>“Endless mode”</a:t>
            </a:r>
            <a:endParaRPr lang="ru-RU" sz="1300" dirty="0"/>
          </a:p>
        </p:txBody>
      </p:sp>
      <p:sp>
        <p:nvSpPr>
          <p:cNvPr id="21" name="TextBox 20"/>
          <p:cNvSpPr txBox="1"/>
          <p:nvPr/>
        </p:nvSpPr>
        <p:spPr>
          <a:xfrm rot="1999062">
            <a:off x="8775746" y="3239223"/>
            <a:ext cx="865878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0" dirty="0" smtClean="0"/>
              <a:t>“Settings”</a:t>
            </a:r>
            <a:endParaRPr lang="ru-RU" sz="1300" dirty="0"/>
          </a:p>
        </p:txBody>
      </p:sp>
    </p:spTree>
    <p:extLst>
      <p:ext uri="{BB962C8B-B14F-4D97-AF65-F5344CB8AC3E}">
        <p14:creationId xmlns:p14="http://schemas.microsoft.com/office/powerpoint/2010/main" val="1133393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8000" y="720000"/>
            <a:ext cx="5119880" cy="2879932"/>
          </a:xfrm>
          <a:prstGeom prst="rect">
            <a:avLst/>
          </a:prstGeom>
        </p:spPr>
      </p:pic>
      <p:pic>
        <p:nvPicPr>
          <p:cNvPr id="13" name="Рисунок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000" y="3780000"/>
            <a:ext cx="5119880" cy="2879933"/>
          </a:xfrm>
          <a:prstGeom prst="rect">
            <a:avLst/>
          </a:prstGeom>
        </p:spPr>
      </p:pic>
      <p:pic>
        <p:nvPicPr>
          <p:cNvPr id="14" name="Рисунок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1634" y="3780000"/>
            <a:ext cx="5119880" cy="2879932"/>
          </a:xfrm>
          <a:prstGeom prst="rect">
            <a:avLst/>
          </a:prstGeom>
        </p:spPr>
      </p:pic>
      <p:cxnSp>
        <p:nvCxnSpPr>
          <p:cNvPr id="8" name="Прямая со стрелкой 7"/>
          <p:cNvCxnSpPr>
            <a:stCxn id="12" idx="1"/>
          </p:cNvCxnSpPr>
          <p:nvPr/>
        </p:nvCxnSpPr>
        <p:spPr>
          <a:xfrm flipH="1">
            <a:off x="540000" y="2159966"/>
            <a:ext cx="2988000" cy="16200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 стрелкой 15"/>
          <p:cNvCxnSpPr>
            <a:stCxn id="13" idx="3"/>
            <a:endCxn id="14" idx="1"/>
          </p:cNvCxnSpPr>
          <p:nvPr/>
        </p:nvCxnSpPr>
        <p:spPr>
          <a:xfrm flipV="1">
            <a:off x="5659880" y="5219966"/>
            <a:ext cx="76175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 rot="19947312">
            <a:off x="1694292" y="2514156"/>
            <a:ext cx="1157592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300" dirty="0" smtClean="0"/>
              <a:t>Загрузка</a:t>
            </a:r>
            <a:endParaRPr lang="ru-RU" sz="1300" dirty="0"/>
          </a:p>
        </p:txBody>
      </p:sp>
      <p:sp>
        <p:nvSpPr>
          <p:cNvPr id="20" name="TextBox 19"/>
          <p:cNvSpPr txBox="1"/>
          <p:nvPr/>
        </p:nvSpPr>
        <p:spPr>
          <a:xfrm>
            <a:off x="5598089" y="4927578"/>
            <a:ext cx="885336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 smtClean="0"/>
              <a:t>KEYHOME</a:t>
            </a:r>
            <a:endParaRPr lang="ru-RU" sz="1300" dirty="0"/>
          </a:p>
        </p:txBody>
      </p:sp>
    </p:spTree>
    <p:extLst>
      <p:ext uri="{BB962C8B-B14F-4D97-AF65-F5344CB8AC3E}">
        <p14:creationId xmlns:p14="http://schemas.microsoft.com/office/powerpoint/2010/main" val="3948697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Данные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69291"/>
            <a:ext cx="7107591" cy="2016362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6270" y="832052"/>
            <a:ext cx="3351798" cy="5461743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3262651" y="1811657"/>
            <a:ext cx="2057687" cy="6906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604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2487539" y="2629760"/>
            <a:ext cx="7536678" cy="1325563"/>
          </a:xfrm>
        </p:spPr>
        <p:txBody>
          <a:bodyPr/>
          <a:lstStyle/>
          <a:p>
            <a:r>
              <a:rPr lang="ru-RU" dirty="0" smtClean="0"/>
              <a:t>Демонстрация программы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40993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Выводы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52742" y="1690688"/>
            <a:ext cx="10515600" cy="4749815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ru-RU" sz="1900" dirty="0" smtClean="0"/>
              <a:t>Согласно техническому заданию, в программе должны были появиться</a:t>
            </a:r>
            <a:r>
              <a:rPr lang="ru-RU" sz="1900" dirty="0" smtClean="0"/>
              <a:t>:</a:t>
            </a:r>
            <a:endParaRPr lang="ru-RU" sz="1900" dirty="0" smtClean="0"/>
          </a:p>
          <a:p>
            <a:r>
              <a:rPr lang="ru-RU" sz="1900" dirty="0" smtClean="0"/>
              <a:t>враги.</a:t>
            </a:r>
          </a:p>
          <a:p>
            <a:r>
              <a:rPr lang="ru-RU" sz="1900" dirty="0"/>
              <a:t>г</a:t>
            </a:r>
            <a:r>
              <a:rPr lang="ru-RU" sz="1900" dirty="0" smtClean="0"/>
              <a:t>енерация уровней.</a:t>
            </a:r>
          </a:p>
          <a:p>
            <a:r>
              <a:rPr lang="ru-RU" sz="1900" dirty="0"/>
              <a:t>п</a:t>
            </a:r>
            <a:r>
              <a:rPr lang="ru-RU" sz="1900" dirty="0" smtClean="0"/>
              <a:t>ерсонаж.</a:t>
            </a:r>
          </a:p>
          <a:p>
            <a:r>
              <a:rPr lang="ru-RU" sz="1900" dirty="0"/>
              <a:t>о</a:t>
            </a:r>
            <a:r>
              <a:rPr lang="ru-RU" sz="1900" dirty="0" smtClean="0"/>
              <a:t>ружие.</a:t>
            </a:r>
          </a:p>
          <a:p>
            <a:r>
              <a:rPr lang="ru-RU" sz="1900" dirty="0"/>
              <a:t>п</a:t>
            </a:r>
            <a:r>
              <a:rPr lang="ru-RU" sz="1900" dirty="0" smtClean="0"/>
              <a:t>редметы.</a:t>
            </a:r>
          </a:p>
          <a:p>
            <a:r>
              <a:rPr lang="en-US" sz="1900" dirty="0"/>
              <a:t>s</a:t>
            </a:r>
            <a:r>
              <a:rPr lang="en-US" sz="1900" dirty="0" smtClean="0"/>
              <a:t>tatus bar.</a:t>
            </a:r>
          </a:p>
          <a:p>
            <a:r>
              <a:rPr lang="ru-RU" sz="1900" dirty="0"/>
              <a:t>б</a:t>
            </a:r>
            <a:r>
              <a:rPr lang="ru-RU" sz="1900" dirty="0" smtClean="0"/>
              <a:t>осс.</a:t>
            </a:r>
          </a:p>
          <a:p>
            <a:r>
              <a:rPr lang="ru-RU" sz="1900" dirty="0"/>
              <a:t>к</a:t>
            </a:r>
            <a:r>
              <a:rPr lang="ru-RU" sz="1900" dirty="0" smtClean="0"/>
              <a:t>оллизии.</a:t>
            </a:r>
            <a:endParaRPr lang="en-US" sz="1900" dirty="0" smtClean="0"/>
          </a:p>
          <a:p>
            <a:pPr marL="0" indent="0">
              <a:buNone/>
            </a:pPr>
            <a:r>
              <a:rPr lang="ru-RU" sz="1900" dirty="0" smtClean="0"/>
              <a:t>Нам удалось выполнить все, кроме создания босса и коллизий врагов с препятствиями.</a:t>
            </a:r>
            <a:endParaRPr lang="en-US" sz="1900" dirty="0" smtClean="0"/>
          </a:p>
          <a:p>
            <a:pPr marL="0" indent="0">
              <a:buNone/>
            </a:pPr>
            <a:r>
              <a:rPr lang="ru-RU" sz="1900" dirty="0" smtClean="0"/>
              <a:t>В </a:t>
            </a:r>
            <a:r>
              <a:rPr lang="ru-RU" sz="1900" dirty="0"/>
              <a:t>следующих обновлениях </a:t>
            </a:r>
            <a:r>
              <a:rPr lang="ru-RU" sz="1900" dirty="0" smtClean="0"/>
              <a:t>планируется добавить:</a:t>
            </a:r>
            <a:endParaRPr lang="en-US" sz="1900" dirty="0" smtClean="0"/>
          </a:p>
          <a:p>
            <a:r>
              <a:rPr lang="ru-RU" sz="1900" dirty="0"/>
              <a:t>б</a:t>
            </a:r>
            <a:r>
              <a:rPr lang="ru-RU" sz="1900" dirty="0" smtClean="0"/>
              <a:t>осс и коллизии врагов с препятствиями.</a:t>
            </a:r>
          </a:p>
          <a:p>
            <a:r>
              <a:rPr lang="ru-RU" sz="1900" dirty="0"/>
              <a:t>р</a:t>
            </a:r>
            <a:r>
              <a:rPr lang="ru-RU" sz="1900" dirty="0" smtClean="0"/>
              <a:t>азнообразные враги и локации.</a:t>
            </a:r>
          </a:p>
          <a:p>
            <a:r>
              <a:rPr lang="ru-RU" sz="1900" dirty="0"/>
              <a:t>п</a:t>
            </a:r>
            <a:r>
              <a:rPr lang="ru-RU" sz="1900" dirty="0" smtClean="0"/>
              <a:t>редметы.</a:t>
            </a:r>
            <a:endParaRPr lang="ru-RU" sz="1900" dirty="0"/>
          </a:p>
        </p:txBody>
      </p:sp>
    </p:spTree>
    <p:extLst>
      <p:ext uri="{BB962C8B-B14F-4D97-AF65-F5344CB8AC3E}">
        <p14:creationId xmlns:p14="http://schemas.microsoft.com/office/powerpoint/2010/main" val="1754585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иний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143</TotalTime>
  <Words>152</Words>
  <Application>Microsoft Office PowerPoint</Application>
  <PresentationFormat>Широкоэкранный</PresentationFormat>
  <Paragraphs>34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Тема Office</vt:lpstr>
      <vt:lpstr>«Re:Destiny»</vt:lpstr>
      <vt:lpstr>Описание проекта</vt:lpstr>
      <vt:lpstr>Схема проекта</vt:lpstr>
      <vt:lpstr>Схема программы</vt:lpstr>
      <vt:lpstr>Презентация PowerPoint</vt:lpstr>
      <vt:lpstr>Данные</vt:lpstr>
      <vt:lpstr>Демонстрация программы</vt:lpstr>
      <vt:lpstr>Выводы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«Ателье»</dc:title>
  <dc:creator>admin</dc:creator>
  <cp:lastModifiedBy>admin</cp:lastModifiedBy>
  <cp:revision>16</cp:revision>
  <dcterms:created xsi:type="dcterms:W3CDTF">2021-11-05T14:42:50Z</dcterms:created>
  <dcterms:modified xsi:type="dcterms:W3CDTF">2022-01-28T13:52:08Z</dcterms:modified>
</cp:coreProperties>
</file>

<file path=docProps/thumbnail.jpeg>
</file>